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57" r:id="rId5"/>
    <p:sldId id="273" r:id="rId6"/>
    <p:sldId id="274" r:id="rId7"/>
    <p:sldId id="264" r:id="rId8"/>
    <p:sldId id="275" r:id="rId9"/>
    <p:sldId id="266" r:id="rId10"/>
    <p:sldId id="267" r:id="rId11"/>
    <p:sldId id="268" r:id="rId12"/>
    <p:sldId id="271" r:id="rId13"/>
    <p:sldId id="265" r:id="rId14"/>
    <p:sldId id="276" r:id="rId15"/>
    <p:sldId id="277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0" d="100"/>
          <a:sy n="70" d="100"/>
        </p:scale>
        <p:origin x="-1386" y="-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40048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383518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926255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8710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95843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36631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247061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305693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88636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49410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31949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7297C-705A-4521-B101-0121F08D89B2}" type="datetimeFigureOut">
              <a:rPr lang="en-US" smtClean="0"/>
              <a:pPr/>
              <a:t>4/25/2015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4524A-162A-458A-8757-4D8DDD8C0D3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714784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invis.io/MW2SYGN7G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invis.io/6V2SYLAR4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TEN10\Desktop\bg\IMG_152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071670" y="500042"/>
            <a:ext cx="486498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err="1" smtClean="0">
                <a:solidFill>
                  <a:schemeClr val="bg1"/>
                </a:solidFill>
              </a:rPr>
              <a:t>Duangdee</a:t>
            </a:r>
            <a:r>
              <a:rPr lang="en-US" sz="5000" dirty="0" smtClean="0">
                <a:solidFill>
                  <a:schemeClr val="bg1"/>
                </a:solidFill>
              </a:rPr>
              <a:t> Temple</a:t>
            </a:r>
            <a:endParaRPr lang="th-TH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28662" y="4786322"/>
            <a:ext cx="70723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smtClean="0">
                <a:solidFill>
                  <a:schemeClr val="bg1"/>
                </a:solidFill>
              </a:rPr>
              <a:t>SE323 &amp; SE331 Project</a:t>
            </a:r>
          </a:p>
          <a:p>
            <a:pPr algn="ctr"/>
            <a:r>
              <a:rPr lang="en-US" sz="4500" dirty="0" smtClean="0">
                <a:solidFill>
                  <a:schemeClr val="bg1"/>
                </a:solidFill>
              </a:rPr>
              <a:t>Web Application (MVC)</a:t>
            </a:r>
          </a:p>
        </p:txBody>
      </p:sp>
    </p:spTree>
    <p:extLst>
      <p:ext uri="{BB962C8B-B14F-4D97-AF65-F5344CB8AC3E}">
        <p14:creationId xmlns="" xmlns:p14="http://schemas.microsoft.com/office/powerpoint/2010/main" val="3632715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 descr="C:\Users\TEN10\Desktop\bg\IMG_155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500298" y="3071810"/>
            <a:ext cx="4456348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Activity Diagram</a:t>
            </a:r>
            <a:endParaRPr lang="th-TH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49551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TEN10\Desktop\bg\IMG_155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14612" y="3071810"/>
            <a:ext cx="416787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Method Design</a:t>
            </a:r>
            <a:endParaRPr lang="th-TH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49551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TEN10\Desktop\bg\IMG_154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54"/>
            <a:ext cx="9144000" cy="684414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000232" y="3000372"/>
            <a:ext cx="501336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Traceability Matrix</a:t>
            </a:r>
          </a:p>
        </p:txBody>
      </p:sp>
    </p:spTree>
    <p:extLst>
      <p:ext uri="{BB962C8B-B14F-4D97-AF65-F5344CB8AC3E}">
        <p14:creationId xmlns="" xmlns:p14="http://schemas.microsoft.com/office/powerpoint/2010/main" val="2549551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TEN10\Desktop\bg\IMG_153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4"/>
            <a:ext cx="9144000" cy="68580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786050" y="2000240"/>
            <a:ext cx="277454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Prototype</a:t>
            </a:r>
            <a:endParaRPr lang="th-TH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2832" y="3500438"/>
            <a:ext cx="883120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Admin </a:t>
            </a:r>
            <a:r>
              <a:rPr lang="en-US" sz="4000" dirty="0" smtClean="0">
                <a:solidFill>
                  <a:schemeClr val="bg1"/>
                </a:solidFill>
              </a:rPr>
              <a:t>page:</a:t>
            </a:r>
            <a:r>
              <a:rPr lang="en-US" sz="4000" dirty="0" smtClean="0"/>
              <a:t> </a:t>
            </a:r>
            <a:r>
              <a:rPr lang="en-US" sz="4000" dirty="0" smtClean="0">
                <a:hlinkClick r:id="rId3"/>
              </a:rPr>
              <a:t>http://</a:t>
            </a:r>
            <a:r>
              <a:rPr lang="en-US" sz="4000" dirty="0" smtClean="0">
                <a:hlinkClick r:id="rId3"/>
              </a:rPr>
              <a:t>invis.io/MW2SYGN7G</a:t>
            </a:r>
            <a:endParaRPr lang="en-US" sz="4000" dirty="0" smtClean="0"/>
          </a:p>
          <a:p>
            <a:r>
              <a:rPr lang="en-US" sz="4000" dirty="0" smtClean="0">
                <a:solidFill>
                  <a:schemeClr val="bg1"/>
                </a:solidFill>
              </a:rPr>
              <a:t>User </a:t>
            </a:r>
            <a:r>
              <a:rPr lang="en-US" sz="4000" dirty="0" smtClean="0">
                <a:solidFill>
                  <a:schemeClr val="bg1"/>
                </a:solidFill>
              </a:rPr>
              <a:t>page</a:t>
            </a:r>
            <a:r>
              <a:rPr lang="en-US" sz="4000" dirty="0" smtClean="0">
                <a:solidFill>
                  <a:schemeClr val="bg1"/>
                </a:solidFill>
              </a:rPr>
              <a:t>: </a:t>
            </a:r>
            <a:r>
              <a:rPr lang="en-US" sz="4000" dirty="0" smtClean="0">
                <a:hlinkClick r:id="rId4"/>
              </a:rPr>
              <a:t>http</a:t>
            </a:r>
            <a:r>
              <a:rPr lang="en-US" sz="4000" dirty="0" smtClean="0">
                <a:hlinkClick r:id="rId4"/>
              </a:rPr>
              <a:t>://invis.io/6V2SYLAR4</a:t>
            </a:r>
            <a:endParaRPr lang="th-TH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49551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TEN10\Desktop\bg\IMG_153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57488" y="3143248"/>
            <a:ext cx="293638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Mile stone</a:t>
            </a:r>
            <a:endParaRPr lang="th-TH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495519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TEN10\Desktop\bg\IMG_155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85918" y="1500174"/>
            <a:ext cx="573644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Thank you very much</a:t>
            </a:r>
            <a:endParaRPr lang="th-TH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500430" y="3714752"/>
            <a:ext cx="2175596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500" dirty="0" smtClean="0">
                <a:solidFill>
                  <a:schemeClr val="bg1"/>
                </a:solidFill>
              </a:rPr>
              <a:t>Q &amp; A</a:t>
            </a:r>
            <a:endParaRPr lang="th-TH" sz="6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49551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TEN10\Desktop\bg\IMG_152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6" y="1"/>
            <a:ext cx="9137073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71472" y="857232"/>
            <a:ext cx="429406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Group : No Idea</a:t>
            </a:r>
          </a:p>
        </p:txBody>
      </p:sp>
      <p:pic>
        <p:nvPicPr>
          <p:cNvPr id="1026" name="Picture 2" descr="C:\Users\Asus N46V\Desktop\Study\logo_noidea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72132" y="285728"/>
            <a:ext cx="2990850" cy="22479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428596" y="2714620"/>
            <a:ext cx="7439665" cy="3247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 smtClean="0">
                <a:solidFill>
                  <a:schemeClr val="bg1"/>
                </a:solidFill>
              </a:rPr>
              <a:t>Member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1.Tanawan </a:t>
            </a:r>
            <a:r>
              <a:rPr lang="en-US" sz="4000" dirty="0" err="1" smtClean="0">
                <a:solidFill>
                  <a:schemeClr val="bg1"/>
                </a:solidFill>
              </a:rPr>
              <a:t>Fuangthura</a:t>
            </a:r>
            <a:r>
              <a:rPr lang="en-US" sz="4000" dirty="0" smtClean="0">
                <a:solidFill>
                  <a:schemeClr val="bg1"/>
                </a:solidFill>
              </a:rPr>
              <a:t>  552115031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2.Pornpat </a:t>
            </a:r>
            <a:r>
              <a:rPr lang="en-US" sz="4000" dirty="0" err="1" smtClean="0">
                <a:solidFill>
                  <a:schemeClr val="bg1"/>
                </a:solidFill>
              </a:rPr>
              <a:t>Tanjitanont</a:t>
            </a:r>
            <a:r>
              <a:rPr lang="en-US" sz="4000" dirty="0" smtClean="0">
                <a:solidFill>
                  <a:schemeClr val="bg1"/>
                </a:solidFill>
              </a:rPr>
              <a:t>   552115047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3.Pattadon </a:t>
            </a:r>
            <a:r>
              <a:rPr lang="en-US" sz="4000" dirty="0" err="1" smtClean="0">
                <a:solidFill>
                  <a:schemeClr val="bg1"/>
                </a:solidFill>
              </a:rPr>
              <a:t>Prapin</a:t>
            </a:r>
            <a:r>
              <a:rPr lang="en-US" sz="4000" dirty="0" smtClean="0">
                <a:solidFill>
                  <a:schemeClr val="bg1"/>
                </a:solidFill>
              </a:rPr>
              <a:t>	  552115049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4.Zhiyi Yang			  </a:t>
            </a:r>
            <a:r>
              <a:rPr lang="en-US" sz="4000" dirty="0" smtClean="0">
                <a:solidFill>
                  <a:schemeClr val="bg1"/>
                </a:solidFill>
              </a:rPr>
              <a:t>542115512</a:t>
            </a:r>
            <a:endParaRPr lang="th-TH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98269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TEN10\Desktop\bg\IMG_152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71604" y="571480"/>
            <a:ext cx="640188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Introduce to the project</a:t>
            </a:r>
            <a:endParaRPr lang="th-TH" sz="5000" dirty="0">
              <a:solidFill>
                <a:schemeClr val="bg1"/>
              </a:solidFill>
            </a:endParaRPr>
          </a:p>
        </p:txBody>
      </p:sp>
      <p:pic>
        <p:nvPicPr>
          <p:cNvPr id="2051" name="Picture 3" descr="C:\Users\Asus N46V\Desktop\3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00166" y="1714488"/>
            <a:ext cx="6215106" cy="48057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181529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TEN10\Desktop\bg\IMG_15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42910" y="642918"/>
            <a:ext cx="416197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Features (User)</a:t>
            </a:r>
            <a:endParaRPr lang="th-TH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1472" y="1714488"/>
            <a:ext cx="7455631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 smtClean="0">
                <a:solidFill>
                  <a:schemeClr val="bg1"/>
                </a:solidFill>
              </a:rPr>
              <a:t>-</a:t>
            </a:r>
            <a:r>
              <a:rPr lang="en-US" sz="4000" dirty="0" smtClean="0">
                <a:solidFill>
                  <a:schemeClr val="bg1"/>
                </a:solidFill>
              </a:rPr>
              <a:t>Register new account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-Log in as a member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-View history of the temple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-Read news of the temple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-View activities of the temple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-View contact details of the temple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-View gallery of the temple</a:t>
            </a:r>
          </a:p>
        </p:txBody>
      </p:sp>
    </p:spTree>
    <p:extLst>
      <p:ext uri="{BB962C8B-B14F-4D97-AF65-F5344CB8AC3E}">
        <p14:creationId xmlns="" xmlns:p14="http://schemas.microsoft.com/office/powerpoint/2010/main" val="1710862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TEN10\Desktop\bg\IMG_15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42910" y="642918"/>
            <a:ext cx="416197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Features (User)</a:t>
            </a:r>
            <a:endParaRPr lang="th-TH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1472" y="1714488"/>
            <a:ext cx="8573822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 smtClean="0">
                <a:solidFill>
                  <a:schemeClr val="bg1"/>
                </a:solidFill>
              </a:rPr>
              <a:t>-</a:t>
            </a:r>
            <a:r>
              <a:rPr lang="en-US" sz="4000" dirty="0" smtClean="0">
                <a:solidFill>
                  <a:schemeClr val="bg1"/>
                </a:solidFill>
              </a:rPr>
              <a:t>Link to </a:t>
            </a:r>
            <a:r>
              <a:rPr lang="en-US" sz="4000" dirty="0" err="1" smtClean="0">
                <a:solidFill>
                  <a:schemeClr val="bg1"/>
                </a:solidFill>
              </a:rPr>
              <a:t>facebook</a:t>
            </a:r>
            <a:r>
              <a:rPr lang="en-US" sz="4000" dirty="0" smtClean="0">
                <a:solidFill>
                  <a:schemeClr val="bg1"/>
                </a:solidFill>
              </a:rPr>
              <a:t> page of the temple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-Receive news &amp; activities via email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-Post Q&amp;A in forums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-View/Edit/Delete post in forums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-Comment on the post in forums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-View/Edit/Delete comments in the post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-Log out from the website</a:t>
            </a:r>
          </a:p>
        </p:txBody>
      </p:sp>
    </p:spTree>
    <p:extLst>
      <p:ext uri="{BB962C8B-B14F-4D97-AF65-F5344CB8AC3E}">
        <p14:creationId xmlns="" xmlns:p14="http://schemas.microsoft.com/office/powerpoint/2010/main" val="1710862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TEN10\Desktop\bg\IMG_15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42910" y="642918"/>
            <a:ext cx="466211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Features (Admin)</a:t>
            </a:r>
            <a:endParaRPr lang="th-TH" sz="5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1472" y="1714488"/>
            <a:ext cx="8636852" cy="32470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 smtClean="0">
                <a:solidFill>
                  <a:schemeClr val="bg1"/>
                </a:solidFill>
              </a:rPr>
              <a:t>-</a:t>
            </a:r>
            <a:r>
              <a:rPr lang="en-US" sz="4000" dirty="0" smtClean="0">
                <a:solidFill>
                  <a:schemeClr val="bg1"/>
                </a:solidFill>
              </a:rPr>
              <a:t>Log in as administrator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-Add/Edit/Delete news of the temple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-Add/Edit/Delete activities of the temple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-Edit all contents in the website</a:t>
            </a:r>
          </a:p>
          <a:p>
            <a:r>
              <a:rPr lang="en-US" sz="4000" dirty="0" smtClean="0">
                <a:solidFill>
                  <a:schemeClr val="bg1"/>
                </a:solidFill>
              </a:rPr>
              <a:t>-Log out from the website</a:t>
            </a:r>
          </a:p>
        </p:txBody>
      </p:sp>
    </p:spTree>
    <p:extLst>
      <p:ext uri="{BB962C8B-B14F-4D97-AF65-F5344CB8AC3E}">
        <p14:creationId xmlns="" xmlns:p14="http://schemas.microsoft.com/office/powerpoint/2010/main" val="1710862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TEN10\Desktop\bg\IMG_15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57488" y="3000372"/>
            <a:ext cx="288643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URS &amp; SRS</a:t>
            </a:r>
            <a:endParaRPr lang="th-TH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49551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TEN10\Desktop\bg\IMG_15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57488" y="3000372"/>
            <a:ext cx="288643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URS &amp; SRS</a:t>
            </a:r>
            <a:endParaRPr lang="th-TH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49551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TEN10\Desktop\bg\IMG_153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57422" y="3143248"/>
            <a:ext cx="504304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smtClean="0">
                <a:solidFill>
                  <a:schemeClr val="bg1"/>
                </a:solidFill>
              </a:rPr>
              <a:t>Sequence Diagram</a:t>
            </a:r>
            <a:endParaRPr lang="th-TH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549551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191</Words>
  <Application>Microsoft Office PowerPoint</Application>
  <PresentationFormat>นำเสนอทางหน้าจอ (4:3)</PresentationFormat>
  <Paragraphs>44</Paragraphs>
  <Slides>15</Slides>
  <Notes>0</Notes>
  <HiddenSlides>0</HiddenSlides>
  <MMClips>0</MMClips>
  <ScaleCrop>false</ScaleCrop>
  <HeadingPairs>
    <vt:vector size="4" baseType="variant"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15</vt:i4>
      </vt:variant>
    </vt:vector>
  </HeadingPairs>
  <TitlesOfParts>
    <vt:vector size="16" baseType="lpstr">
      <vt:lpstr>Office Theme</vt:lpstr>
      <vt:lpstr>ภาพนิ่ง 1</vt:lpstr>
      <vt:lpstr>ภาพนิ่ง 2</vt:lpstr>
      <vt:lpstr>ภาพนิ่ง 3</vt:lpstr>
      <vt:lpstr>ภาพนิ่ง 4</vt:lpstr>
      <vt:lpstr>ภาพนิ่ง 5</vt:lpstr>
      <vt:lpstr>ภาพนิ่ง 6</vt:lpstr>
      <vt:lpstr>ภาพนิ่ง 7</vt:lpstr>
      <vt:lpstr>ภาพนิ่ง 8</vt:lpstr>
      <vt:lpstr>ภาพนิ่ง 9</vt:lpstr>
      <vt:lpstr>ภาพนิ่ง 10</vt:lpstr>
      <vt:lpstr>ภาพนิ่ง 11</vt:lpstr>
      <vt:lpstr>ภาพนิ่ง 12</vt:lpstr>
      <vt:lpstr>ภาพนิ่ง 13</vt:lpstr>
      <vt:lpstr>ภาพนิ่ง 14</vt:lpstr>
      <vt:lpstr>ภาพนิ่ง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TEN10</dc:creator>
  <cp:lastModifiedBy>Asus N46V</cp:lastModifiedBy>
  <cp:revision>11</cp:revision>
  <dcterms:created xsi:type="dcterms:W3CDTF">2015-04-24T13:47:47Z</dcterms:created>
  <dcterms:modified xsi:type="dcterms:W3CDTF">2015-04-25T04:09:48Z</dcterms:modified>
</cp:coreProperties>
</file>

<file path=docProps/thumbnail.jpeg>
</file>